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76" r:id="rId9"/>
    <p:sldId id="268" r:id="rId10"/>
    <p:sldId id="269" r:id="rId11"/>
    <p:sldId id="267" r:id="rId12"/>
    <p:sldId id="265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5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84AE-277F-7A4C-8BAA-294435729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Beginner’s python plot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17715-C2BC-1F40-BBCD-C17436ED1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Lan-Chi Ho, February 28, 20201</a:t>
            </a:r>
          </a:p>
        </p:txBody>
      </p:sp>
    </p:spTree>
    <p:extLst>
      <p:ext uri="{BB962C8B-B14F-4D97-AF65-F5344CB8AC3E}">
        <p14:creationId xmlns:p14="http://schemas.microsoft.com/office/powerpoint/2010/main" val="15008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6672-DE30-4645-8E55-DF93549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End result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 with low confidence">
            <a:extLst>
              <a:ext uri="{FF2B5EF4-FFF2-40B4-BE49-F238E27FC236}">
                <a16:creationId xmlns:a16="http://schemas.microsoft.com/office/drawing/2014/main" id="{21A1CB97-24AC-6647-8D1A-9CECCF9E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53" y="1293275"/>
            <a:ext cx="5880315" cy="4279392"/>
          </a:xfrm>
          <a:prstGeom prst="rect">
            <a:avLst/>
          </a:prstGeom>
        </p:spPr>
      </p:pic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A776498A-5A64-492F-904E-54AB9E929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To create this graph, we need points (</a:t>
            </a:r>
            <a:r>
              <a:rPr lang="en-US" dirty="0" err="1"/>
              <a:t>x,y</a:t>
            </a:r>
            <a:r>
              <a:rPr lang="en-US" dirty="0"/>
              <a:t>) where x = time (s) and y = amplitude</a:t>
            </a:r>
          </a:p>
          <a:p>
            <a:r>
              <a:rPr lang="en-US" dirty="0"/>
              <a:t>Thus need two array one of time values and one of amplitude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E6697-E148-5346-8AD9-A35A3F8F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Amplitude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4BC22-57C0-7C4A-88F8-AD135A6A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43" y="1762466"/>
            <a:ext cx="11466857" cy="5160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2C3CDF-720C-4DE0-BF2D-F7228F348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First, create a variable of an array of amplitudes by copy and pasting the list of amplitudes</a:t>
            </a:r>
          </a:p>
          <a:p>
            <a:r>
              <a:rPr lang="en-US" dirty="0" err="1">
                <a:solidFill>
                  <a:schemeClr val="bg1"/>
                </a:solidFill>
              </a:rPr>
              <a:t>Np.array</a:t>
            </a:r>
            <a:r>
              <a:rPr lang="en-US" dirty="0">
                <a:solidFill>
                  <a:schemeClr val="bg1"/>
                </a:solidFill>
              </a:rPr>
              <a:t>([ HERE])</a:t>
            </a:r>
          </a:p>
          <a:p>
            <a:r>
              <a:rPr lang="en-US" dirty="0">
                <a:solidFill>
                  <a:schemeClr val="bg1"/>
                </a:solidFill>
              </a:rPr>
              <a:t>The pathname method without copy/paste will be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232975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D16B1-3EE1-034F-8886-65922416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 array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FEB707B6-AF75-2B4C-825C-B601989B2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8" y="2121854"/>
            <a:ext cx="6250769" cy="24534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3360D-57CA-FE47-B242-D1ED43665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Arr</a:t>
            </a:r>
            <a:r>
              <a:rPr lang="en-US" dirty="0">
                <a:solidFill>
                  <a:schemeClr val="bg1"/>
                </a:solidFill>
              </a:rPr>
              <a:t> =array of amplitudes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Fps = frames per second for that cell video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frame #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Ex: time[2] then refers to the time at of the third frame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Arr</a:t>
            </a:r>
            <a:r>
              <a:rPr lang="en-US" dirty="0">
                <a:solidFill>
                  <a:schemeClr val="bg1"/>
                </a:solidFill>
              </a:rPr>
              <a:t>[2] refers to amplitude of data at third frame</a:t>
            </a:r>
          </a:p>
        </p:txBody>
      </p:sp>
    </p:spTree>
    <p:extLst>
      <p:ext uri="{BB962C8B-B14F-4D97-AF65-F5344CB8AC3E}">
        <p14:creationId xmlns:p14="http://schemas.microsoft.com/office/powerpoint/2010/main" val="406590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CFC73-9279-B242-BF4E-3C1CB2FD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Create plot (basic)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477D639-76F8-874D-8371-2740818C2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915" y="3291197"/>
            <a:ext cx="9314170" cy="2072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21995-693E-D548-B1B8-A08DB1E9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5" y="2536817"/>
            <a:ext cx="425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7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5A0F-2B43-FA4A-9D9D-1AF27C66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plot given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F3680-0D35-2543-8B2F-B3C82DF4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763" y="1676409"/>
            <a:ext cx="4816475" cy="35051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52D0E-0AFB-484E-B956-FEDA8221E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C476F-335E-7541-A7FA-14A6D390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3549918"/>
            <a:ext cx="5505450" cy="4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0455A-4EF7-354E-A423-7AE4D2F4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 plot given time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04DDA86-9ABD-5740-B308-6C329C9A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184239"/>
            <a:ext cx="6250769" cy="432865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69E3BA-625A-4158-867D-1EAFBE05B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time array</a:t>
            </a:r>
          </a:p>
          <a:p>
            <a:r>
              <a:rPr lang="en-US" dirty="0">
                <a:solidFill>
                  <a:schemeClr val="bg1"/>
                </a:solidFill>
              </a:rPr>
              <a:t>Find index at which time is greater than start time</a:t>
            </a:r>
          </a:p>
          <a:p>
            <a:r>
              <a:rPr lang="en-US" dirty="0">
                <a:solidFill>
                  <a:schemeClr val="bg1"/>
                </a:solidFill>
              </a:rPr>
              <a:t>Find index at which time is greater than end time</a:t>
            </a:r>
          </a:p>
          <a:p>
            <a:r>
              <a:rPr lang="en-US" dirty="0">
                <a:solidFill>
                  <a:schemeClr val="bg1"/>
                </a:solidFill>
              </a:rPr>
              <a:t>Use array slicing to create new arrays</a:t>
            </a:r>
          </a:p>
        </p:txBody>
      </p:sp>
    </p:spTree>
    <p:extLst>
      <p:ext uri="{BB962C8B-B14F-4D97-AF65-F5344CB8AC3E}">
        <p14:creationId xmlns:p14="http://schemas.microsoft.com/office/powerpoint/2010/main" val="100040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70D1CB-C520-CA49-8802-79AE88317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321518"/>
            <a:ext cx="7915425" cy="42149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E068A-1B6B-BC4D-8D6B-33F3B7F0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Plot multiple dataset</a:t>
            </a:r>
          </a:p>
        </p:txBody>
      </p:sp>
    </p:spTree>
    <p:extLst>
      <p:ext uri="{BB962C8B-B14F-4D97-AF65-F5344CB8AC3E}">
        <p14:creationId xmlns:p14="http://schemas.microsoft.com/office/powerpoint/2010/main" val="78099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260C-87DD-FF4C-93FA-7CFF9F13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Call </a:t>
            </a:r>
            <a:r>
              <a:rPr lang="en-US" sz="2400" dirty="0" err="1">
                <a:solidFill>
                  <a:schemeClr val="bg1"/>
                </a:solidFill>
              </a:rPr>
              <a:t>create_plot</a:t>
            </a:r>
            <a:r>
              <a:rPr lang="en-US" sz="2400" dirty="0">
                <a:solidFill>
                  <a:schemeClr val="bg1"/>
                </a:solidFill>
              </a:rPr>
              <a:t> three times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737859F-2645-9642-9EE7-4352B4DA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18" y="653646"/>
            <a:ext cx="7407964" cy="25557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46BC42-28E7-4E56-8988-F50AE689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Plot each dataset with a label</a:t>
            </a:r>
          </a:p>
          <a:p>
            <a:r>
              <a:rPr lang="en-US" dirty="0">
                <a:solidFill>
                  <a:schemeClr val="bg1"/>
                </a:solidFill>
              </a:rPr>
              <a:t>Give the plot a title, x axis label, and y axis label</a:t>
            </a:r>
          </a:p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plt.legend</a:t>
            </a:r>
            <a:r>
              <a:rPr lang="en-US" dirty="0">
                <a:solidFill>
                  <a:schemeClr val="bg1"/>
                </a:solidFill>
              </a:rPr>
              <a:t>() to display a legend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7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DEA3B-BD60-994A-8034-3D0876D8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Creating from a pathfile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56F550C-A23F-F845-90B4-F538D39A08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8" y="1590539"/>
            <a:ext cx="6250769" cy="351605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C467C-B0CE-6842-ABD1-901A5F4EC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txt file is named ‘</a:t>
            </a:r>
            <a:r>
              <a:rPr lang="en-US" dirty="0" err="1">
                <a:solidFill>
                  <a:schemeClr val="bg1"/>
                </a:solidFill>
              </a:rPr>
              <a:t>mouseheart.txt</a:t>
            </a:r>
            <a:r>
              <a:rPr lang="en-US" dirty="0">
                <a:solidFill>
                  <a:schemeClr val="bg1"/>
                </a:solidFill>
              </a:rPr>
              <a:t>’</a:t>
            </a:r>
          </a:p>
          <a:p>
            <a:r>
              <a:rPr lang="en-US" dirty="0">
                <a:solidFill>
                  <a:schemeClr val="bg1"/>
                </a:solidFill>
              </a:rPr>
              <a:t>As it belongs in the same folder as our code, the pathname is simply ‘</a:t>
            </a:r>
            <a:r>
              <a:rPr lang="en-US" dirty="0" err="1">
                <a:solidFill>
                  <a:schemeClr val="bg1"/>
                </a:solidFill>
              </a:rPr>
              <a:t>mouseheart.txt</a:t>
            </a:r>
            <a:r>
              <a:rPr lang="en-US" dirty="0">
                <a:solidFill>
                  <a:schemeClr val="bg1"/>
                </a:solidFill>
              </a:rPr>
              <a:t>’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4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1F51-FA65-3A43-BF94-2EF32B1F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/>
              <a:t>Given txt file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03341C3-6E22-3648-9640-586C272BE4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94" r="22296" b="2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EAA36-33AA-6343-B275-2E19D4FAC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0672" y="2640692"/>
            <a:ext cx="4486656" cy="32552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Open txt file into variable , h</a:t>
            </a:r>
          </a:p>
          <a:p>
            <a:r>
              <a:rPr lang="en-US" dirty="0"/>
              <a:t>The </a:t>
            </a:r>
            <a:r>
              <a:rPr lang="en-US" b="1" dirty="0" err="1"/>
              <a:t>readlines</a:t>
            </a:r>
            <a:r>
              <a:rPr lang="en-US" b="1" dirty="0"/>
              <a:t>()</a:t>
            </a:r>
            <a:r>
              <a:rPr lang="en-US" dirty="0"/>
              <a:t> method returns a list containing each line in the file as a list item.</a:t>
            </a:r>
          </a:p>
          <a:p>
            <a:r>
              <a:rPr lang="en-US" dirty="0" err="1"/>
              <a:t>Arraycontent</a:t>
            </a:r>
            <a:r>
              <a:rPr lang="en-US" dirty="0"/>
              <a:t> is a substring of the numbers from the third line</a:t>
            </a:r>
          </a:p>
          <a:p>
            <a:r>
              <a:rPr lang="en-US" dirty="0"/>
              <a:t>X is an array of numbers of type string</a:t>
            </a:r>
          </a:p>
          <a:p>
            <a:r>
              <a:rPr lang="en-US" dirty="0"/>
              <a:t>Create an array of numbers of type float</a:t>
            </a:r>
          </a:p>
          <a:p>
            <a:r>
              <a:rPr lang="en-US" dirty="0"/>
              <a:t>Extract the fps by the find function</a:t>
            </a:r>
          </a:p>
          <a:p>
            <a:r>
              <a:rPr lang="en-US" dirty="0"/>
              <a:t>Call </a:t>
            </a:r>
            <a:r>
              <a:rPr lang="en-US" dirty="0" err="1"/>
              <a:t>create_plot</a:t>
            </a:r>
            <a:r>
              <a:rPr lang="en-US" dirty="0"/>
              <a:t> at the end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7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4EFD-8AF3-384A-9103-6E7C482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17C0-4898-EC46-8696-8C3CFF95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math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 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numpy.linalg</a:t>
            </a:r>
            <a:r>
              <a:rPr lang="en-US" dirty="0"/>
              <a:t> as </a:t>
            </a:r>
            <a:r>
              <a:rPr lang="en-US" dirty="0" err="1"/>
              <a:t>npla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matplotlib import cm</a:t>
            </a:r>
          </a:p>
          <a:p>
            <a:pPr marL="0" indent="0">
              <a:buNone/>
            </a:pPr>
            <a:r>
              <a:rPr lang="en-US" dirty="0"/>
              <a:t>%matplotlib inline</a:t>
            </a:r>
          </a:p>
          <a:p>
            <a:pPr marL="0" indent="0">
              <a:buNone/>
            </a:pPr>
            <a:r>
              <a:rPr lang="en-US" dirty="0" err="1"/>
              <a:t>np.set_printoptions</a:t>
            </a:r>
            <a:r>
              <a:rPr lang="en-US" dirty="0"/>
              <a:t>(precision = 4)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openpyxl</a:t>
            </a:r>
            <a:r>
              <a:rPr lang="en-US" dirty="0"/>
              <a:t> import </a:t>
            </a:r>
            <a:r>
              <a:rPr lang="en-US" dirty="0" err="1"/>
              <a:t>load_workbook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9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9CD3-8BF8-6F4A-AE91-214C540A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from </a:t>
            </a:r>
            <a:r>
              <a:rPr lang="en-US" dirty="0" err="1"/>
              <a:t>tfm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5403-179D-EE42-8443-B0FCB7698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8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890F3-75C9-0F42-B8B1-C7D67D30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Excel sheet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4178305-4054-664B-AED3-5F969AB3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11"/>
            <a:ext cx="7745812" cy="4705578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7E0A948-F423-4422-90DC-EFE287D8F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values are already given, no need to create based off of fps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4C1CD-B8B7-B74C-B4E2-94BD798E7D56}"/>
              </a:ext>
            </a:extLst>
          </p:cNvPr>
          <p:cNvSpPr/>
          <p:nvPr/>
        </p:nvSpPr>
        <p:spPr>
          <a:xfrm>
            <a:off x="1717288" y="2252546"/>
            <a:ext cx="992458" cy="29439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FC93E-032B-044B-9905-DA505387A95F}"/>
              </a:ext>
            </a:extLst>
          </p:cNvPr>
          <p:cNvSpPr/>
          <p:nvPr/>
        </p:nvSpPr>
        <p:spPr>
          <a:xfrm>
            <a:off x="3080363" y="2252547"/>
            <a:ext cx="1791675" cy="29439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54E6-458F-314D-A1E1-39AB59FC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Draw velocity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9428FC-4466-6741-AF56-E8008D20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56" y="1293275"/>
            <a:ext cx="5964309" cy="427939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582B1F-D2B8-4C9D-91B2-53EAC784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 err="1"/>
              <a:t>Load_workbook</a:t>
            </a:r>
            <a:r>
              <a:rPr lang="en-US" dirty="0"/>
              <a:t> is from </a:t>
            </a:r>
            <a:r>
              <a:rPr lang="en-US" dirty="0" err="1"/>
              <a:t>openpyxl</a:t>
            </a:r>
            <a:r>
              <a:rPr lang="en-US" dirty="0"/>
              <a:t> library</a:t>
            </a:r>
          </a:p>
          <a:p>
            <a:r>
              <a:rPr lang="en-US" dirty="0"/>
              <a:t>Extract the sheet labeled “Curves”</a:t>
            </a:r>
          </a:p>
          <a:p>
            <a:r>
              <a:rPr lang="en-US" dirty="0"/>
              <a:t>Find the maximum row where data ends</a:t>
            </a:r>
          </a:p>
          <a:p>
            <a:r>
              <a:rPr lang="en-US" dirty="0"/>
              <a:t>For velocity column, first three rows as well as last row are invalid values</a:t>
            </a:r>
          </a:p>
        </p:txBody>
      </p:sp>
    </p:spTree>
    <p:extLst>
      <p:ext uri="{BB962C8B-B14F-4D97-AF65-F5344CB8AC3E}">
        <p14:creationId xmlns:p14="http://schemas.microsoft.com/office/powerpoint/2010/main" val="29783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65275-FF6F-7345-A9E0-C10173AB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 err="1">
                <a:solidFill>
                  <a:schemeClr val="bg1"/>
                </a:solidFill>
              </a:rPr>
              <a:t>celObj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65A209-818B-644D-A7C8-8017FD6E1C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647" t="24422" r="61302" b="11609"/>
          <a:stretch/>
        </p:blipFill>
        <p:spPr>
          <a:xfrm>
            <a:off x="6957801" y="643467"/>
            <a:ext cx="2930690" cy="54101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541DC2E-196E-3545-842F-DB58B03F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4852674"/>
            <a:ext cx="5753100" cy="927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E197B5-8BA6-9347-A736-AAD845B49434}"/>
              </a:ext>
            </a:extLst>
          </p:cNvPr>
          <p:cNvSpPr/>
          <p:nvPr/>
        </p:nvSpPr>
        <p:spPr>
          <a:xfrm>
            <a:off x="7580970" y="1471961"/>
            <a:ext cx="1684353" cy="453854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593B9-6FF1-694E-B53D-F5A23A612B6B}"/>
              </a:ext>
            </a:extLst>
          </p:cNvPr>
          <p:cNvSpPr/>
          <p:nvPr/>
        </p:nvSpPr>
        <p:spPr>
          <a:xfrm>
            <a:off x="7580970" y="1583473"/>
            <a:ext cx="1684353" cy="1784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8DE4E-E316-3E44-9DB9-272424D2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Draw Force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3E11E16-685C-2141-BBAB-4DB000C787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8" y="1246746"/>
            <a:ext cx="6250769" cy="4203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A3AF8-2701-2F40-A3EB-979E374E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the two top values are invalid numbers</a:t>
            </a:r>
          </a:p>
          <a:p>
            <a:r>
              <a:rPr lang="en-US" dirty="0">
                <a:solidFill>
                  <a:schemeClr val="bg1"/>
                </a:solidFill>
              </a:rPr>
              <a:t>The last value is not invalid</a:t>
            </a:r>
          </a:p>
          <a:p>
            <a:r>
              <a:rPr lang="en-US" dirty="0" err="1">
                <a:solidFill>
                  <a:schemeClr val="bg1"/>
                </a:solidFill>
              </a:rPr>
              <a:t>cellObj</a:t>
            </a:r>
            <a:r>
              <a:rPr lang="en-US" dirty="0">
                <a:solidFill>
                  <a:schemeClr val="bg1"/>
                </a:solidFill>
              </a:rPr>
              <a:t> now contains four items, we only care about the first and last item</a:t>
            </a:r>
          </a:p>
        </p:txBody>
      </p:sp>
    </p:spTree>
    <p:extLst>
      <p:ext uri="{BB962C8B-B14F-4D97-AF65-F5344CB8AC3E}">
        <p14:creationId xmlns:p14="http://schemas.microsoft.com/office/powerpoint/2010/main" val="1772195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0085-A9B3-7740-8719-FF817F3E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matplotlib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637E-4B35-C64B-8BF9-3202AD4BC7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plt.xticks</a:t>
            </a:r>
            <a:r>
              <a:rPr lang="en-US" dirty="0"/>
              <a:t>(</a:t>
            </a:r>
            <a:r>
              <a:rPr lang="en-US" dirty="0" err="1"/>
              <a:t>np.arange</a:t>
            </a:r>
            <a:r>
              <a:rPr lang="en-US" dirty="0"/>
              <a:t>(0, 11, step=1))</a:t>
            </a:r>
          </a:p>
          <a:p>
            <a:r>
              <a:rPr lang="en-US" dirty="0" err="1"/>
              <a:t>plt.axis</a:t>
            </a:r>
            <a:r>
              <a:rPr lang="en-US" dirty="0"/>
              <a:t>([0,5,-.15,.18])</a:t>
            </a:r>
          </a:p>
          <a:p>
            <a:r>
              <a:rPr lang="en-US" dirty="0" err="1"/>
              <a:t>plt.subplots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=(15, 8))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04132-9B45-0844-BFDF-5C3715FEA5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X axis is from 0 to 11 with ticks every 1 step</a:t>
            </a:r>
          </a:p>
          <a:p>
            <a:r>
              <a:rPr lang="en-US" dirty="0"/>
              <a:t>X-axis is from 0 to 5. Y-axis is from -0.15 to 0.18</a:t>
            </a:r>
          </a:p>
          <a:p>
            <a:r>
              <a:rPr lang="en-US" dirty="0"/>
              <a:t>Figure size is length 15 and width 8</a:t>
            </a:r>
          </a:p>
        </p:txBody>
      </p:sp>
    </p:spTree>
    <p:extLst>
      <p:ext uri="{BB962C8B-B14F-4D97-AF65-F5344CB8AC3E}">
        <p14:creationId xmlns:p14="http://schemas.microsoft.com/office/powerpoint/2010/main" val="332224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02D5DE9-6E5C-AA43-93A8-BBCDAC5BE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236" y="1341699"/>
            <a:ext cx="9939528" cy="41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9B50-CB92-8543-AB40-0B993759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39894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E21E-FE1D-3B4A-BC75-144A1E12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C189-3B84-E240-8BB7-06139E21AC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Variables store data</a:t>
            </a:r>
          </a:p>
          <a:p>
            <a:r>
              <a:rPr lang="en-US" dirty="0"/>
              <a:t>There are many different data types that variables store	</a:t>
            </a:r>
          </a:p>
          <a:p>
            <a:r>
              <a:rPr lang="en-US" dirty="0"/>
              <a:t>String(str) - combination of letters, numbers, or symbols</a:t>
            </a:r>
          </a:p>
          <a:p>
            <a:r>
              <a:rPr lang="en-US" dirty="0"/>
              <a:t>Char – one single letter</a:t>
            </a:r>
          </a:p>
          <a:p>
            <a:r>
              <a:rPr lang="en-US" dirty="0"/>
              <a:t>Integer (int) whole number</a:t>
            </a:r>
          </a:p>
          <a:p>
            <a:r>
              <a:rPr lang="en-US" dirty="0"/>
              <a:t>Float: a real number</a:t>
            </a:r>
          </a:p>
          <a:p>
            <a:r>
              <a:rPr lang="en-US" dirty="0"/>
              <a:t>Boolean(bool): True or false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5A6BA-757F-214D-815F-68AF8936C4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string:  “hello123”</a:t>
            </a:r>
          </a:p>
          <a:p>
            <a:r>
              <a:rPr lang="en-US" dirty="0"/>
              <a:t>Char: ‘a’</a:t>
            </a:r>
          </a:p>
          <a:p>
            <a:r>
              <a:rPr lang="en-US" dirty="0"/>
              <a:t>Integer: 4</a:t>
            </a:r>
          </a:p>
          <a:p>
            <a:r>
              <a:rPr lang="en-US" dirty="0"/>
              <a:t>Float: 4.25</a:t>
            </a:r>
          </a:p>
          <a:p>
            <a:r>
              <a:rPr lang="en-US" dirty="0"/>
              <a:t>Boolean: True (1) or False (0)</a:t>
            </a:r>
          </a:p>
        </p:txBody>
      </p:sp>
    </p:spTree>
    <p:extLst>
      <p:ext uri="{BB962C8B-B14F-4D97-AF65-F5344CB8AC3E}">
        <p14:creationId xmlns:p14="http://schemas.microsoft.com/office/powerpoint/2010/main" val="337466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A00B-1DDD-4A42-84BF-46E45CF6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57212"/>
            <a:ext cx="7729728" cy="1188720"/>
          </a:xfrm>
        </p:spPr>
        <p:txBody>
          <a:bodyPr/>
          <a:lstStyle/>
          <a:p>
            <a:r>
              <a:rPr lang="en-US" dirty="0"/>
              <a:t>Python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B981-3B8C-DD44-8E2A-40078C5F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272" y="1882734"/>
            <a:ext cx="7729728" cy="3979363"/>
          </a:xfrm>
        </p:spPr>
        <p:txBody>
          <a:bodyPr/>
          <a:lstStyle/>
          <a:p>
            <a:r>
              <a:rPr lang="en-US" dirty="0"/>
              <a:t>Print()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Len()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.split(‘delimiter’)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26" name="Picture 2" descr="2 - Python functions and methods - print">
            <a:extLst>
              <a:ext uri="{FF2B5EF4-FFF2-40B4-BE49-F238E27FC236}">
                <a16:creationId xmlns:a16="http://schemas.microsoft.com/office/drawing/2014/main" id="{D5CE7F19-0C3F-5B49-8E50-806DB22B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28" y="2295025"/>
            <a:ext cx="7874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 - Python functions and methods - len">
            <a:extLst>
              <a:ext uri="{FF2B5EF4-FFF2-40B4-BE49-F238E27FC236}">
                <a16:creationId xmlns:a16="http://schemas.microsoft.com/office/drawing/2014/main" id="{5CDD0D02-EC32-CC41-9012-AE672FA5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28" y="3872415"/>
            <a:ext cx="7874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2 - Python functions and methods - split">
            <a:extLst>
              <a:ext uri="{FF2B5EF4-FFF2-40B4-BE49-F238E27FC236}">
                <a16:creationId xmlns:a16="http://schemas.microsoft.com/office/drawing/2014/main" id="{1CE69F77-2846-4F46-8815-69486FD1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28" y="5233447"/>
            <a:ext cx="7874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30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DEC0-2FF4-2140-B647-044CEE56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033" y="964692"/>
            <a:ext cx="4953743" cy="902794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If statement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C1CD55-1974-C041-A27C-19D6321E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0" y="4546455"/>
            <a:ext cx="5616628" cy="1207573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430E30-237A-3543-A056-5E44597E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0" y="2604049"/>
            <a:ext cx="5655025" cy="97549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Content Placeholder 5" descr="Shape, rectangle&#10;&#10;Description automatically generated">
            <a:extLst>
              <a:ext uri="{FF2B5EF4-FFF2-40B4-BE49-F238E27FC236}">
                <a16:creationId xmlns:a16="http://schemas.microsoft.com/office/drawing/2014/main" id="{1D93D501-3358-404F-A5FF-C8AA460D3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5292" y="1009216"/>
            <a:ext cx="5655024" cy="7917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B2471-3A87-F943-AEC2-26530B7AC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2050" y="2475145"/>
            <a:ext cx="6649829" cy="34092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Use logical conditions to execute certain commands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Equals: a ==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Not Equals: a !=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Less than: a &lt;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Less than or equal to: a &lt;=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Greater than: a &gt;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Greater than or equal to: a &gt;= 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4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7BD-B583-0B4B-A6EF-EF974CA13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For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BD5E-CA25-D04A-9BCD-C7B5E747C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615" y="4352544"/>
            <a:ext cx="3798770" cy="123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for iterating over a sequence (list, string, tuple, array, or set)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B0E91D-C926-3644-BC64-EB0A69E2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56" y="4109864"/>
            <a:ext cx="6277943" cy="1239894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16D1D35-A6E1-5E44-B775-E4892F9E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86" y="1700052"/>
            <a:ext cx="5676995" cy="8089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495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D6E86-B3BA-234D-A977-19CBCA8E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Indexing and slicing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FC56C-8EE2-B54A-B908-EC55D198D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Indexing- means to access an element of an iterable by its index position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 CS, index starts from 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Slicing – getting a subset of elements from an iterable based on indexes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E7A904-55F0-2B4A-A52D-004993757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88" r="40982" b="-1615"/>
          <a:stretch/>
        </p:blipFill>
        <p:spPr>
          <a:xfrm>
            <a:off x="5083450" y="1945196"/>
            <a:ext cx="6465082" cy="101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000602-DC8A-7F48-A94D-EA4CA3AF1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3"/>
          <a:stretch/>
        </p:blipFill>
        <p:spPr>
          <a:xfrm>
            <a:off x="5083450" y="3793643"/>
            <a:ext cx="6660875" cy="9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8186-8C48-E84D-9E78-29F9AC6F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from </a:t>
            </a:r>
            <a:r>
              <a:rPr lang="en-US" dirty="0" err="1"/>
              <a:t>myocyter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668B0-9A13-D449-840D-13884ADF3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Amplitudes only </a:t>
            </a:r>
            <a:r>
              <a:rPr lang="en-US" dirty="0" err="1"/>
              <a:t>txtfile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0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6E868-85A5-0C4C-92B2-C87FF916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Myocyter output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54569F1C-DFE0-417B-89E7-2F56CCB7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we will be working with is an array of amplitudes</a:t>
            </a:r>
          </a:p>
          <a:p>
            <a:r>
              <a:rPr lang="en-US" dirty="0">
                <a:solidFill>
                  <a:schemeClr val="bg1"/>
                </a:solidFill>
              </a:rPr>
              <a:t>The frames per second is also found in the title. (57 fps)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86C79A-9521-EC41-9BEA-4CD26D16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05" y="864717"/>
            <a:ext cx="7073885" cy="5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1606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183</TotalTime>
  <Words>758</Words>
  <Application>Microsoft Macintosh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Parcel</vt:lpstr>
      <vt:lpstr>Beginner’s python plot guide</vt:lpstr>
      <vt:lpstr>Import Libraries </vt:lpstr>
      <vt:lpstr>programming basics</vt:lpstr>
      <vt:lpstr>Python commands</vt:lpstr>
      <vt:lpstr>If statement</vt:lpstr>
      <vt:lpstr>For loop</vt:lpstr>
      <vt:lpstr>Indexing and slicing</vt:lpstr>
      <vt:lpstr>Graphing from myocyter</vt:lpstr>
      <vt:lpstr>Myocyter output</vt:lpstr>
      <vt:lpstr>End result</vt:lpstr>
      <vt:lpstr>Amplitude array</vt:lpstr>
      <vt:lpstr>Time array</vt:lpstr>
      <vt:lpstr>Create plot (basic)</vt:lpstr>
      <vt:lpstr>Small plot given time</vt:lpstr>
      <vt:lpstr>Small plot given time</vt:lpstr>
      <vt:lpstr>Plot multiple dataset</vt:lpstr>
      <vt:lpstr>Call create_plot three times</vt:lpstr>
      <vt:lpstr>Creating from a pathfile</vt:lpstr>
      <vt:lpstr>Given txt file</vt:lpstr>
      <vt:lpstr>Graphing from tfm data</vt:lpstr>
      <vt:lpstr>Excel sheet</vt:lpstr>
      <vt:lpstr>Draw velocity</vt:lpstr>
      <vt:lpstr>celObj</vt:lpstr>
      <vt:lpstr>Draw Force</vt:lpstr>
      <vt:lpstr>Few matplotlib functions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Beginner’s python plot guide</dc:title>
  <dc:creator>Lan-Chi Ho</dc:creator>
  <cp:lastModifiedBy>Lan-Chi Ho</cp:lastModifiedBy>
  <cp:revision>17</cp:revision>
  <dcterms:created xsi:type="dcterms:W3CDTF">2021-03-01T01:53:41Z</dcterms:created>
  <dcterms:modified xsi:type="dcterms:W3CDTF">2021-03-27T05:57:57Z</dcterms:modified>
</cp:coreProperties>
</file>